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06735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98989"/>
              </a:buClr>
              <a:buFont typeface="Arial"/>
              <a:buNone/>
              <a:defRPr sz="3200" b="0" i="0" u="none" strike="noStrike" cap="none" baseline="0">
                <a:solidFill>
                  <a:srgbClr val="898989"/>
                </a:solidFill>
              </a:defRPr>
            </a:lvl1pPr>
            <a:lvl2pPr marL="457200" marR="0" indent="0" algn="l" rtl="0">
              <a:spcBef>
                <a:spcPts val="0"/>
              </a:spcBef>
              <a:buFont typeface="Arial"/>
              <a:buNone/>
              <a:defRPr sz="2800" b="0" i="0" u="none" strike="noStrike" cap="none" baseline="0"/>
            </a:lvl2pPr>
            <a:lvl3pPr marL="914400" marR="0" indent="0" algn="l" rtl="0">
              <a:spcBef>
                <a:spcPts val="0"/>
              </a:spcBef>
              <a:buFont typeface="Arial"/>
              <a:buNone/>
              <a:defRPr sz="2400" b="0" i="0" u="none" strike="noStrike" cap="none" baseline="0"/>
            </a:lvl3pPr>
            <a:lvl4pPr marL="13716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4pPr>
            <a:lvl5pPr marL="18288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5pPr>
            <a:lvl6pPr marL="22860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6pPr>
            <a:lvl7pPr marL="27432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7pPr>
            <a:lvl8pPr marL="32004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8pPr>
            <a:lvl9pPr marL="3657600" marR="0" indent="0" algn="l" rtl="0">
              <a:spcBef>
                <a:spcPts val="0"/>
              </a:spcBef>
              <a:buFont typeface="Arial"/>
              <a:buNone/>
              <a:defRPr sz="2000" b="0" i="0" u="none" strike="noStrike" cap="none" baseline="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98989"/>
                </a:solidFill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168400" y="4201022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 Developed by:</a:t>
            </a:r>
          </a:p>
          <a:p>
            <a:pPr lvl="0" rtl="0">
              <a:lnSpc>
                <a:spcPct val="90000"/>
              </a:lnSpc>
              <a:spcBef>
                <a:spcPts val="440"/>
              </a:spcBef>
              <a:buClr>
                <a:srgbClr val="898989"/>
              </a:buClr>
              <a:buSzPct val="25000"/>
              <a:buFont typeface="Arial"/>
              <a:buNone/>
            </a:pPr>
            <a:r>
              <a:rPr lang="en-US" sz="2200" dirty="0">
                <a:solidFill>
                  <a:srgbClr val="FF0000"/>
                </a:solidFill>
              </a:rPr>
              <a:t>Eric Chan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Matthew </a:t>
            </a:r>
            <a:r>
              <a:rPr lang="en-US" sz="2200" b="0" i="0" u="none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Owney</a:t>
            </a:r>
            <a:endParaRPr lang="en-US" sz="22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Zhuohao</a:t>
            </a:r>
            <a:r>
              <a:rPr lang="en-US" sz="2200" b="0" i="0" u="none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Yang</a:t>
            </a:r>
          </a:p>
        </p:txBody>
      </p:sp>
      <p:sp>
        <p:nvSpPr>
          <p:cNvPr id="21" name="Shape 21"/>
          <p:cNvSpPr/>
          <p:nvPr/>
        </p:nvSpPr>
        <p:spPr>
          <a:xfrm>
            <a:off x="808800" y="328600"/>
            <a:ext cx="7717200" cy="1519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ct val="25000"/>
              <a:buFont typeface="Calibri"/>
              <a:buNone/>
            </a:pPr>
            <a:r>
              <a:rPr lang="en-US" sz="7200" b="1" dirty="0">
                <a:solidFill>
                  <a:srgbClr val="C761E6"/>
                </a:solidFill>
                <a:latin typeface="Calibri"/>
                <a:ea typeface="Calibri"/>
                <a:cs typeface="Calibri"/>
                <a:sym typeface="Calibri"/>
              </a:rPr>
              <a:t>Galactic Navigator</a:t>
            </a:r>
          </a:p>
        </p:txBody>
      </p:sp>
      <p:sp>
        <p:nvSpPr>
          <p:cNvPr id="22" name="Shape 22"/>
          <p:cNvSpPr/>
          <p:nvPr/>
        </p:nvSpPr>
        <p:spPr>
          <a:xfrm>
            <a:off x="2670175" y="1384300"/>
            <a:ext cx="3260725" cy="7683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0E2"/>
              </a:buClr>
              <a:buFont typeface="Calibri"/>
              <a:buNone/>
            </a:pPr>
            <a:endParaRPr sz="4000" b="1" i="0" u="none" strike="noStrike" cap="none" baseline="0">
              <a:solidFill>
                <a:srgbClr val="F4F0E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6221701" y="1596999"/>
            <a:ext cx="2922299" cy="50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err="1">
                <a:solidFill>
                  <a:schemeClr val="bg1"/>
                </a:solidFill>
              </a:rPr>
              <a:t>teamName.h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Welcome to the Galactic Navigator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7" y="1176847"/>
            <a:ext cx="3049973" cy="5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4023200" y="2357950"/>
            <a:ext cx="4939199" cy="32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1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Galactic Navigator is an exciting game where the spaceship must escape destroyed Earth and navigate its way through a space maze to a new planet. On its journey, it will encounter many obstacles, including black holes and system scramblers.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-762489" y="261829"/>
            <a:ext cx="8229600" cy="1143000"/>
          </a:xfrm>
          <a:prstGeom prst="rect">
            <a:avLst/>
          </a:prstGeom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FF"/>
                </a:solidFill>
              </a:rPr>
              <a:t>Information Screen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650" y="1417625"/>
            <a:ext cx="2996700" cy="532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73300" y="2840470"/>
            <a:ext cx="2603999" cy="7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FFFF"/>
                </a:solidFill>
              </a:rPr>
              <a:t>Point of the game is to avoid black holes</a:t>
            </a:r>
          </a:p>
        </p:txBody>
      </p:sp>
      <p:cxnSp>
        <p:nvCxnSpPr>
          <p:cNvPr id="102" name="Shape 102"/>
          <p:cNvCxnSpPr/>
          <p:nvPr/>
        </p:nvCxnSpPr>
        <p:spPr>
          <a:xfrm flipH="1">
            <a:off x="5662176" y="4505157"/>
            <a:ext cx="607613" cy="17259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" name="Shape 103"/>
          <p:cNvSpPr txBox="1"/>
          <p:nvPr/>
        </p:nvSpPr>
        <p:spPr>
          <a:xfrm>
            <a:off x="6147301" y="3352300"/>
            <a:ext cx="2996699" cy="1152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</a:rPr>
              <a:t>Different Resources hold different values. Pass over to collect.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20353" y="4328575"/>
            <a:ext cx="2313226" cy="137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FF"/>
                </a:solidFill>
              </a:rPr>
              <a:t>System Scramblers reverse the accelerometer values and reverses all the directions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6424074" y="5641474"/>
            <a:ext cx="2949957" cy="102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FF"/>
                </a:solidFill>
              </a:rPr>
              <a:t>Goal is to get to the new Earth!</a:t>
            </a:r>
          </a:p>
        </p:txBody>
      </p:sp>
      <p:cxnSp>
        <p:nvCxnSpPr>
          <p:cNvPr id="107" name="Shape 107"/>
          <p:cNvCxnSpPr/>
          <p:nvPr/>
        </p:nvCxnSpPr>
        <p:spPr>
          <a:xfrm flipH="1" flipV="1">
            <a:off x="5842074" y="5810300"/>
            <a:ext cx="582000" cy="20548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02"/>
          <p:cNvCxnSpPr/>
          <p:nvPr/>
        </p:nvCxnSpPr>
        <p:spPr>
          <a:xfrm>
            <a:off x="2446421" y="3551770"/>
            <a:ext cx="481263" cy="24486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" name="Shape 102"/>
          <p:cNvCxnSpPr/>
          <p:nvPr/>
        </p:nvCxnSpPr>
        <p:spPr>
          <a:xfrm flipV="1">
            <a:off x="1751263" y="5400842"/>
            <a:ext cx="1176421" cy="24063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000" dirty="0">
                <a:solidFill>
                  <a:srgbClr val="FFFFFF"/>
                </a:solidFill>
              </a:rPr>
              <a:t>Level Selection Screen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58" y="1308344"/>
            <a:ext cx="3049973" cy="54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63093" y="3504611"/>
            <a:ext cx="2884905" cy="133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600" dirty="0">
                <a:solidFill>
                  <a:srgbClr val="FFFFFF"/>
                </a:solidFill>
              </a:rPr>
              <a:t>Three difficulty levels to choose. Good luck!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74842" y="274637"/>
            <a:ext cx="8111957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More difficulty levels to choose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More fun to play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429000" y="2133600"/>
            <a:ext cx="2225099" cy="306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FFFFFF"/>
                </a:solidFill>
              </a:rPr>
              <a:t>Medium</a:t>
            </a:r>
          </a:p>
          <a:p>
            <a:pPr marL="0" indent="0" algn="l" rtl="0">
              <a:spcBef>
                <a:spcPts val="0"/>
              </a:spcBef>
              <a:buNone/>
            </a:pPr>
            <a:endParaRPr sz="3600" b="1" dirty="0">
              <a:solidFill>
                <a:srgbClr val="FFFFFF"/>
              </a:solidFill>
            </a:endParaRPr>
          </a:p>
          <a:p>
            <a:pPr marL="0" indent="0" algn="l" rtl="0">
              <a:spcBef>
                <a:spcPts val="0"/>
              </a:spcBef>
              <a:buNone/>
            </a:pPr>
            <a:endParaRPr sz="3600" b="1" dirty="0">
              <a:solidFill>
                <a:srgbClr val="FFFFFF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b="1" dirty="0">
                <a:solidFill>
                  <a:srgbClr val="FFFFFF"/>
                </a:solidFill>
              </a:rPr>
              <a:t>Hard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4616925" y="2838300"/>
            <a:ext cx="0" cy="8256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" name="Shape 123"/>
          <p:cNvCxnSpPr/>
          <p:nvPr/>
        </p:nvCxnSpPr>
        <p:spPr>
          <a:xfrm rot="10800000">
            <a:off x="3429000" y="3663900"/>
            <a:ext cx="1229999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4" name="Shape 124"/>
          <p:cNvCxnSpPr/>
          <p:nvPr/>
        </p:nvCxnSpPr>
        <p:spPr>
          <a:xfrm>
            <a:off x="4616925" y="5469550"/>
            <a:ext cx="1011000" cy="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" name="Shape 125"/>
          <p:cNvCxnSpPr/>
          <p:nvPr/>
        </p:nvCxnSpPr>
        <p:spPr>
          <a:xfrm rot="10800000">
            <a:off x="4616925" y="4576550"/>
            <a:ext cx="0" cy="926699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96" y="1524000"/>
            <a:ext cx="2789607" cy="495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446" y="1524011"/>
            <a:ext cx="2789599" cy="495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2262">
            <a:off x="505922" y="1564969"/>
            <a:ext cx="2769725" cy="492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02182" y="1772200"/>
            <a:ext cx="3878100" cy="191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  Gravity inverts  when moving through “X”</a:t>
            </a:r>
          </a:p>
        </p:txBody>
      </p:sp>
      <p:sp>
        <p:nvSpPr>
          <p:cNvPr id="134" name="Shape 134"/>
          <p:cNvSpPr/>
          <p:nvPr/>
        </p:nvSpPr>
        <p:spPr>
          <a:xfrm>
            <a:off x="104375" y="1676425"/>
            <a:ext cx="840299" cy="75629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2306">
            <a:off x="5781361" y="1575300"/>
            <a:ext cx="2769722" cy="49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7170925" y="5718350"/>
            <a:ext cx="714000" cy="621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7" name="Shape 137"/>
          <p:cNvCxnSpPr>
            <a:stCxn id="134" idx="6"/>
          </p:cNvCxnSpPr>
          <p:nvPr/>
        </p:nvCxnSpPr>
        <p:spPr>
          <a:xfrm rot="10800000" flipH="1">
            <a:off x="944674" y="1299774"/>
            <a:ext cx="713999" cy="754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" name="Shape 138"/>
          <p:cNvCxnSpPr>
            <a:stCxn id="136" idx="1"/>
          </p:cNvCxnSpPr>
          <p:nvPr/>
        </p:nvCxnSpPr>
        <p:spPr>
          <a:xfrm rot="10800000">
            <a:off x="4951687" y="3726093"/>
            <a:ext cx="2323800" cy="2083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9" name="Shape 139"/>
          <p:cNvSpPr txBox="1"/>
          <p:nvPr/>
        </p:nvSpPr>
        <p:spPr>
          <a:xfrm>
            <a:off x="306925" y="423425"/>
            <a:ext cx="3283799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FF"/>
                </a:solidFill>
              </a:rPr>
              <a:t>Pass through Power Crystals to get higher score.</a:t>
            </a:r>
          </a:p>
        </p:txBody>
      </p:sp>
      <p:sp>
        <p:nvSpPr>
          <p:cNvPr id="140" name="Shape 140"/>
          <p:cNvSpPr/>
          <p:nvPr/>
        </p:nvSpPr>
        <p:spPr>
          <a:xfrm rot="342382">
            <a:off x="3732653" y="622762"/>
            <a:ext cx="5016589" cy="630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0000"/>
                </a:solidFill>
                <a:latin typeface="Arial"/>
              </a:rPr>
              <a:t>Intriguing Features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774" y="1757700"/>
            <a:ext cx="2454475" cy="436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786850" y="421689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000" b="1" dirty="0">
                <a:solidFill>
                  <a:srgbClr val="FFFFFF"/>
                </a:solidFill>
              </a:rPr>
              <a:t>End of game pop-ups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364475" y="1951789"/>
            <a:ext cx="4193953" cy="26622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  Easily understood phrase to show the user if he wins or loses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99" y="1757700"/>
            <a:ext cx="2454475" cy="43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79750" y="3307875"/>
            <a:ext cx="1773900" cy="69659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3127750" y="3307875"/>
            <a:ext cx="1773900" cy="696599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841750" y="4746500"/>
            <a:ext cx="6436750" cy="2104575"/>
          </a:xfrm>
          <a:custGeom>
            <a:avLst/>
            <a:gdLst/>
            <a:ahLst/>
            <a:cxnLst/>
            <a:rect l="0" t="0" r="0" b="0"/>
            <a:pathLst>
              <a:path w="257470" h="84183" extrusionOk="0">
                <a:moveTo>
                  <a:pt x="0" y="0"/>
                </a:moveTo>
                <a:cubicBezTo>
                  <a:pt x="4493" y="6740"/>
                  <a:pt x="16962" y="29094"/>
                  <a:pt x="26960" y="40440"/>
                </a:cubicBezTo>
                <a:cubicBezTo>
                  <a:pt x="36957" y="51785"/>
                  <a:pt x="46169" y="60997"/>
                  <a:pt x="59987" y="68074"/>
                </a:cubicBezTo>
                <a:cubicBezTo>
                  <a:pt x="73804" y="75151"/>
                  <a:pt x="95596" y="80430"/>
                  <a:pt x="109863" y="82902"/>
                </a:cubicBezTo>
                <a:cubicBezTo>
                  <a:pt x="124129" y="85373"/>
                  <a:pt x="133565" y="83463"/>
                  <a:pt x="145585" y="82902"/>
                </a:cubicBezTo>
                <a:cubicBezTo>
                  <a:pt x="157604" y="82340"/>
                  <a:pt x="171871" y="82115"/>
                  <a:pt x="181982" y="79532"/>
                </a:cubicBezTo>
                <a:cubicBezTo>
                  <a:pt x="192092" y="76948"/>
                  <a:pt x="197596" y="72455"/>
                  <a:pt x="206246" y="67400"/>
                </a:cubicBezTo>
                <a:cubicBezTo>
                  <a:pt x="214895" y="62345"/>
                  <a:pt x="226578" y="54706"/>
                  <a:pt x="233880" y="49202"/>
                </a:cubicBezTo>
                <a:cubicBezTo>
                  <a:pt x="241181" y="43697"/>
                  <a:pt x="246124" y="39429"/>
                  <a:pt x="250056" y="34374"/>
                </a:cubicBezTo>
                <a:cubicBezTo>
                  <a:pt x="253987" y="29319"/>
                  <a:pt x="256234" y="21455"/>
                  <a:pt x="257470" y="18872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152" name="Shape 152"/>
          <p:cNvCxnSpPr>
            <a:endCxn id="147" idx="2"/>
          </p:cNvCxnSpPr>
          <p:nvPr/>
        </p:nvCxnSpPr>
        <p:spPr>
          <a:xfrm flipV="1">
            <a:off x="7038626" y="4614000"/>
            <a:ext cx="422826" cy="636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3" name="Shape 153"/>
          <p:cNvCxnSpPr/>
          <p:nvPr/>
        </p:nvCxnSpPr>
        <p:spPr>
          <a:xfrm flipV="1">
            <a:off x="4314375" y="2959575"/>
            <a:ext cx="1407309" cy="286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483100" y="241300"/>
            <a:ext cx="2540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60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Maze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642100" y="579437"/>
            <a:ext cx="2324099" cy="708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1435200" y="1587500"/>
            <a:ext cx="7048499" cy="5185800"/>
          </a:xfrm>
          <a:prstGeom prst="rect">
            <a:avLst/>
          </a:prstGeom>
          <a:solidFill>
            <a:srgbClr val="93CDDD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111200" y="2090275"/>
            <a:ext cx="3162300" cy="3754800"/>
          </a:xfrm>
          <a:prstGeom prst="rect">
            <a:avLst/>
          </a:prstGeom>
          <a:gradFill>
            <a:gsLst>
              <a:gs pos="0">
                <a:srgbClr val="9BC1FF"/>
              </a:gs>
              <a:gs pos="100000">
                <a:srgbClr val="3F80CD"/>
              </a:gs>
            </a:gsLst>
            <a:lin ang="5400000" scaled="0"/>
          </a:gra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1435200" y="1587500"/>
            <a:ext cx="2069999" cy="36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Logic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Activity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2641600" y="579337"/>
            <a:ext cx="1841399" cy="708000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Homescreen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404600" y="1983537"/>
            <a:ext cx="1841399" cy="720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 Maze Data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290300" y="3057000"/>
            <a:ext cx="2311500" cy="720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 Parsed Maze Data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404600" y="4195500"/>
            <a:ext cx="2082899" cy="720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Wait for user input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17700" y="5112025"/>
            <a:ext cx="2765400" cy="6281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Recalculate new coordinates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3767675" y="1287462"/>
            <a:ext cx="0" cy="6281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69" name="Shape 169"/>
          <p:cNvCxnSpPr/>
          <p:nvPr/>
        </p:nvCxnSpPr>
        <p:spPr>
          <a:xfrm>
            <a:off x="2896700" y="2735775"/>
            <a:ext cx="1800" cy="3090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70" name="Shape 170"/>
          <p:cNvCxnSpPr/>
          <p:nvPr/>
        </p:nvCxnSpPr>
        <p:spPr>
          <a:xfrm>
            <a:off x="2895575" y="3789850"/>
            <a:ext cx="0" cy="43499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71" name="Shape 171"/>
          <p:cNvCxnSpPr>
            <a:stCxn id="166" idx="2"/>
            <a:endCxn id="167" idx="0"/>
          </p:cNvCxnSpPr>
          <p:nvPr/>
        </p:nvCxnSpPr>
        <p:spPr>
          <a:xfrm flipH="1">
            <a:off x="3100449" y="4916099"/>
            <a:ext cx="345600" cy="195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72" name="Shape 172"/>
          <p:cNvSpPr txBox="1"/>
          <p:nvPr/>
        </p:nvSpPr>
        <p:spPr>
          <a:xfrm>
            <a:off x="5137150" y="1721862"/>
            <a:ext cx="1739999" cy="3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673725" y="2193925"/>
            <a:ext cx="2339999" cy="647700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 Loading Graphic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673737" y="3035300"/>
            <a:ext cx="2339999" cy="647700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Display Maze Data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2600" y="4439425"/>
            <a:ext cx="1352699" cy="672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tilt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phone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548287" y="4016375"/>
            <a:ext cx="2339999" cy="647700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Redraw the Spaceship Image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4241900" y="2427825"/>
            <a:ext cx="1435199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78" name="Shape 178"/>
          <p:cNvCxnSpPr/>
          <p:nvPr/>
        </p:nvCxnSpPr>
        <p:spPr>
          <a:xfrm>
            <a:off x="4483100" y="3429012"/>
            <a:ext cx="1219199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79" name="Shape 179"/>
          <p:cNvCxnSpPr>
            <a:stCxn id="167" idx="3"/>
            <a:endCxn id="176" idx="1"/>
          </p:cNvCxnSpPr>
          <p:nvPr/>
        </p:nvCxnSpPr>
        <p:spPr>
          <a:xfrm rot="10800000" flipH="1">
            <a:off x="4483100" y="4340124"/>
            <a:ext cx="1065300" cy="1086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80" name="Shape 180"/>
          <p:cNvCxnSpPr>
            <a:stCxn id="166" idx="1"/>
            <a:endCxn id="175" idx="3"/>
          </p:cNvCxnSpPr>
          <p:nvPr/>
        </p:nvCxnSpPr>
        <p:spPr>
          <a:xfrm flipH="1">
            <a:off x="1435300" y="4555799"/>
            <a:ext cx="969300" cy="21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1" name="Shape 181"/>
          <p:cNvCxnSpPr>
            <a:stCxn id="175" idx="2"/>
            <a:endCxn id="167" idx="1"/>
          </p:cNvCxnSpPr>
          <p:nvPr/>
        </p:nvCxnSpPr>
        <p:spPr>
          <a:xfrm>
            <a:off x="758949" y="5112024"/>
            <a:ext cx="958800" cy="31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2" name="Shape 182"/>
          <p:cNvSpPr txBox="1"/>
          <p:nvPr/>
        </p:nvSpPr>
        <p:spPr>
          <a:xfrm>
            <a:off x="3446050" y="5936150"/>
            <a:ext cx="2082899" cy="720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Determines effects of obstacles</a:t>
            </a:r>
          </a:p>
        </p:txBody>
      </p:sp>
      <p:cxnSp>
        <p:nvCxnSpPr>
          <p:cNvPr id="183" name="Shape 183"/>
          <p:cNvCxnSpPr>
            <a:stCxn id="167" idx="2"/>
            <a:endCxn id="182" idx="1"/>
          </p:cNvCxnSpPr>
          <p:nvPr/>
        </p:nvCxnSpPr>
        <p:spPr>
          <a:xfrm>
            <a:off x="3100400" y="5740224"/>
            <a:ext cx="345599" cy="55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4" name="Shape 184"/>
          <p:cNvSpPr txBox="1"/>
          <p:nvPr/>
        </p:nvSpPr>
        <p:spPr>
          <a:xfrm>
            <a:off x="5802300" y="4997450"/>
            <a:ext cx="2082899" cy="720599"/>
          </a:xfrm>
          <a:prstGeom prst="rect">
            <a:avLst/>
          </a:prstGeom>
          <a:solidFill>
            <a:srgbClr val="D99694"/>
          </a:solidFill>
          <a:ln w="9525" cap="flat" cmpd="sng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Shows score increase or death</a:t>
            </a:r>
          </a:p>
        </p:txBody>
      </p:sp>
      <p:cxnSp>
        <p:nvCxnSpPr>
          <p:cNvPr id="185" name="Shape 185"/>
          <p:cNvCxnSpPr>
            <a:stCxn id="182" idx="3"/>
            <a:endCxn id="184" idx="2"/>
          </p:cNvCxnSpPr>
          <p:nvPr/>
        </p:nvCxnSpPr>
        <p:spPr>
          <a:xfrm rot="10800000" flipH="1">
            <a:off x="5528949" y="5718049"/>
            <a:ext cx="1314900" cy="57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73700" y="1454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7800" b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911727" y="2857500"/>
            <a:ext cx="7497011" cy="24631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rgbClr val="FFFFFF"/>
                </a:solidFill>
              </a:rPr>
              <a:t>Download </a:t>
            </a:r>
            <a:endParaRPr lang="en-US" sz="6000" b="1" dirty="0" smtClean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b="1" dirty="0" smtClean="0">
                <a:solidFill>
                  <a:srgbClr val="FFFFFF"/>
                </a:solidFill>
              </a:rPr>
              <a:t>and </a:t>
            </a:r>
            <a:r>
              <a:rPr lang="en-US" sz="6000" b="1" dirty="0">
                <a:solidFill>
                  <a:srgbClr val="FFFFFF"/>
                </a:solidFill>
              </a:rPr>
              <a:t>enjoy the game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216</Words>
  <Application>Microsoft Macintosh PowerPoint</Application>
  <PresentationFormat>On-screen Show (4:3)</PresentationFormat>
  <Paragraphs>44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1_Office Theme</vt:lpstr>
      <vt:lpstr>Office Theme</vt:lpstr>
      <vt:lpstr>PowerPoint Presentation</vt:lpstr>
      <vt:lpstr>Welcome to the Galactic Navigator</vt:lpstr>
      <vt:lpstr>Information Screen</vt:lpstr>
      <vt:lpstr>Level Selection Screen</vt:lpstr>
      <vt:lpstr>More difficulty levels to choose More fun to play</vt:lpstr>
      <vt:lpstr>PowerPoint Presentation</vt:lpstr>
      <vt:lpstr>End of game pop-ups</vt:lpstr>
      <vt:lpstr>Maze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 Yang</cp:lastModifiedBy>
  <cp:revision>2</cp:revision>
  <dcterms:modified xsi:type="dcterms:W3CDTF">2015-12-12T07:40:49Z</dcterms:modified>
</cp:coreProperties>
</file>